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91" r:id="rId3"/>
    <p:sldId id="326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5" r:id="rId14"/>
    <p:sldId id="29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3" autoAdjust="0"/>
    <p:restoredTop sz="81534" autoAdjust="0"/>
  </p:normalViewPr>
  <p:slideViewPr>
    <p:cSldViewPr>
      <p:cViewPr varScale="1">
        <p:scale>
          <a:sx n="66" d="100"/>
          <a:sy n="66" d="100"/>
        </p:scale>
        <p:origin x="-21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5316-D1BB-4462-A393-2E179480CBE8}" type="datetimeFigureOut">
              <a:rPr lang="en-US" smtClean="0"/>
              <a:t>6/25/15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16C0-46DC-4982-A1E6-3F8D79568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 credit : https://www.flickr.com/photos/pong/288491653/in/photolist-ruAw2-6MWqp8-jMHNz2-bwyam-4zaHBg-5GPhty-eestzj-sUGGa-5wLkhi-buSRHk-kMbckP-5vkrNG-NmzF8-b9JXAB-41x2VZ-7QM9Nq-4DZsap-ffqsLr-h7hioW-9NENXp-5QTyo3-etWrxK-aM49tH-brBma1-aFh4bj-bsSHtw-bUqWdg-mKo7vt-6qFQHM-mgL3J-sTrR-aV2peB-4UNKGG-2w5zX-eX8Ep2-9ssVZH-83xwm3-8Wi41s-4QDvdx-6ByYYg-6uK4KW-5jdeXU-e8KumD-abEKw8-3yigw-fMWQEe-ZepPP-gaRCV5-2aSqKR-77A6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 credit : https://www.flickr.com/photos/pong/288491653/in/photolist-ruAw2-6MWqp8-jMHNz2-bwyam-4zaHBg-5GPhty-eestzj-sUGGa-5wLkhi-buSRHk-kMbckP-5vkrNG-NmzF8-b9JXAB-41x2VZ-7QM9Nq-4DZsap-ffqsLr-h7hioW-9NENXp-5QTyo3-etWrxK-aM49tH-brBma1-aFh4bj-bsSHtw-bUqWdg-mKo7vt-6qFQHM-mgL3J-sTrR-aV2peB-4UNKGG-2w5zX-eX8Ep2-9ssVZH-83xwm3-8Wi41s-4QDvdx-6ByYYg-6uK4KW-5jdeXU-e8KumD-abEKw8-3yigw-fMWQEe-ZepPP-gaRCV5-2aSqKR-77A6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 credit : https://www.flickr.com/photos/pong/288491653/in/photolist-ruAw2-6MWqp8-jMHNz2-bwyam-4zaHBg-5GPhty-eestzj-sUGGa-5wLkhi-buSRHk-kMbckP-5vkrNG-NmzF8-b9JXAB-41x2VZ-7QM9Nq-4DZsap-ffqsLr-h7hioW-9NENXp-5QTyo3-etWrxK-aM49tH-brBma1-aFh4bj-bsSHtw-bUqWdg-mKo7vt-6qFQHM-mgL3J-sTrR-aV2peB-4UNKGG-2w5zX-eX8Ep2-9ssVZH-83xwm3-8Wi41s-4QDvdx-6ByYYg-6uK4KW-5jdeXU-e8KumD-abEKw8-3yigw-fMWQEe-ZepPP-gaRCV5-2aSqKR-77A6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thebusybrain</a:t>
            </a:r>
            <a:r>
              <a:rPr lang="en-US" dirty="0" smtClean="0"/>
              <a:t>/2492945625/in/photolist-4NhZT8-8U6tx-cvhKt5-hmjsDR-9Aoswy-5LaoaK-d4SY4j-5VKByX-kc4YDa-tCdKmi-6stQ3u-7SyrE-hGLn1N-fKF5as-5pqV9-5XNXUp-6QWc7V-bscqLn-kH8bDg-8iBRZ8-oWhMGU-h7sEyG-6RVokc-5W8ZC4-2WNRBN-J21kD-rix6Vu-4zqSe6-75jhtm-mbGscn-rwPy8-5DiJVM-mAyDCx-8UykdQ-4tuZf7-8399WK-fnJR3z-4xZbQe-4FEjuk-5gq8WN-4UarHF-8bHVH9-5FHwg9-e6hVY4-8KgmfD-b3UuSc-fom15q-ahqDzf-776ozC-dvhQg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embecosm</a:t>
            </a:r>
            <a:r>
              <a:rPr lang="en-US" dirty="0" smtClean="0"/>
              <a:t>/8079712912/in/photolist-diYDa3-diYD1j-diYCRJ-diYEPn-diYEJ2-diYEAk-egeG5N-54eDas-54eD7Q-54eD5Q-54eD3S-54apsP-4J1er4-4J1eqV-4J1era-4J1er6-4J1er2-bGtofH-efJhmx-diYEtx-edqyur-4vhtTz-j5sC2H-8gMpmZ-6QYTKP-27G2f4-5dikgj-6MG76U-cb8mDC-r2RxJj-duXvXG-8uDKdF-63ma9D-djQdZg-bU2Cer-hQsokC-boAeym-4mnwgW-5T5ZM-pqdcoQ-pEw7tW-pqbhTZ-8qa6aT-9RfBze-56GYok-5Lsko5-8RVTS-hDQMfj-ascNkb-4ME9D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pasukaru76/6834214622/in/photolist-bpV8UA-68c8dQ-6K9jb8-39bWFB-4mbNmG-4Cryx-2aRBU9-c2mfZu-7RVQRi-8desRa-ntKGaS-8ZxBba-7AbLTM-dMTqW3-4866mH-rjNaZL-9hYhWK-7MP9RU-dexZ3L-6K9jpH-6K9jC4-dhfQ5N-rfCB9g-r5vEd9-nBshnQ-5WoP4f-Ftxe-jB4t16-7vS6fV-dtEmrp-9KsFUo-9KpQVF-9KpQMz-4m7NmB-qqiNK6-bMLUPp-qY4LbS-nkFqB2-7Xn7f-q1prK-87asnj-84R7FU-sepy36-4mbHVY-5qgm94-5WjwED-5WoP4N-biVihz-rhsh7A-hVCY8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irwin-scott</a:t>
            </a:r>
            <a:r>
              <a:rPr lang="en-US" dirty="0" smtClean="0"/>
              <a:t>/5693318647/in/photolist-9F6Khk-d9Hiqb-d9HAtA-d9Hidf-6HemLw-rK4kKi-nQqA7z-sb9tjp-bzLXmb-5GeTGF-4de82k-nQqArH-sb9tf6-d9Hf6k-5Eq5jV-d9HzRF-pAmV6t-d9HxjE-gknrJp-otX9se-bDWRpP-8ksiYL-d9Htwr-ecVQRj-d9HsAd-9eWEop-h5jcE-6Ha9tK-8AaLU-7X33ct-d9HdEv-9sR36Q-9sN3mv-bzLTDE-bA2pjW-pS523b-bNW3AK-p9dDH7-725Wua-d9HmSC-729W5C-qL9hJ1-ehMAR7-idCLHo-ehWBXz-6Sf1KS-ecQbYX-oCdZUj-7p8ERP-osUF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torek</a:t>
            </a:r>
            <a:r>
              <a:rPr lang="en-US" dirty="0" smtClean="0"/>
              <a:t>/2467519466/in/photolist-4L3Fz5-pdyndn-fuWfDm-8ZW9Xy-naJVwt-aC287b-dVrVE2-oh6v3z-dQHZgY-5eV6iN-8ksZ3h-aiPSiT-f6fG7Y-oNNxYp-9k1yWR-fm1Fi-qo1bBp-5hAK2a-28ZDjA-99YMwr-dxHzDw-4aKMZZ-gBDqht-6L6B7f-rCJi3T-5aMXmG-auxDD3-peX1Ys-egFCWn-dX4xLH-qHA3ur-hujS3Q-i8TwDF-8nQ8wt-myozEy-hvECij-78G15f-5w7mht-4Rtn2A-jBgTWY-99bb2c-5v8bik-oiZ9XB-duAe9-jBj1R-4E2s7M-9gbWui-A2dP1-bxfKC-oQ1Bi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nofilm</a:t>
            </a:r>
            <a:r>
              <a:rPr lang="en-US" dirty="0" smtClean="0"/>
              <a:t>/8356116472/in/photolist-dJphiE-t9hUo-t9i2k-9WZV-8wQpzH-342deq-6onAmt-6KJGuV-4JBSuE-66Uk8-4wdjMH-7xhy92-8nfz4w-6r43iy-qL3HN-PJNRX-7amfP7-8nengi-fnUo6R-8NAvXX-m6EZa-935Bby-8NAwF8-8NAwtT-8NAwgV-8NDBNA-8NAvJZ-8cQ6Ti-9v27nY-a7LNWv-8p3kpw-2oCD7-4g9qN3-fe8s1A-4ycrh5-7vgMzN-7LTHqA-o8rkrx-5eoDQ8-9uY6xn-gMkaX-9v2699-8MCUGP-4udWQT-4uhZgy-3gVdGC-pVBqbF-dXHemW-8Nz87h-LC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 credit : https://www.flickr.com/photos/pong/288491653/in/photolist-ruAw2-6MWqp8-jMHNz2-bwyam-4zaHBg-5GPhty-eestzj-sUGGa-5wLkhi-buSRHk-kMbckP-5vkrNG-NmzF8-b9JXAB-41x2VZ-7QM9Nq-4DZsap-ffqsLr-h7hioW-9NENXp-5QTyo3-etWrxK-aM49tH-brBma1-aFh4bj-bsSHtw-bUqWdg-mKo7vt-6qFQHM-mgL3J-sTrR-aV2peB-4UNKGG-2w5zX-eX8Ep2-9ssVZH-83xwm3-8Wi41s-4QDvdx-6ByYYg-6uK4KW-5jdeXU-e8KumD-abEKw8-3yigw-fMWQEe-ZepPP-gaRCV5-2aSqKR-77A6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016C0-46DC-4982-A1E6-3F8D79568E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5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93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5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6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6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05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46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3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4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88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3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4C5F-4322-4ABC-8B54-71FDAE7328F5}" type="datetimeFigureOut">
              <a:rPr lang="en-US" smtClean="0"/>
              <a:pPr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B14DA-ABB1-47BE-AA14-FBA27DD414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6D43A-3188-44A4-9C01-A6AB227383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6/25/15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E435-69F9-401A-B85F-8FF99F1836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3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emf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emf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jpg"/><Relationship Id="rId34" Type="http://schemas.openxmlformats.org/officeDocument/2006/relationships/image" Target="../media/image33.jp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Put the “Fun” in Functional Programming with F#</a:t>
            </a:r>
            <a:endParaRPr lang="en-US" altLang="en-US" sz="3200" dirty="0" smtClean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098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Bender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JamesBender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James@JamesCBender.com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JamesBender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Times New Roman" pitchFamily="8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4785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3962400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</a:rPr>
              <a:t>Where OOP just doesn’t cut it…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274320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0000"/>
                </a:solidFill>
              </a:rPr>
              <a:t>DEMO!</a:t>
            </a:r>
            <a:endParaRPr lang="en-US" sz="8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1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F# Resources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838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https://</a:t>
            </a:r>
            <a:r>
              <a:rPr lang="en-US" sz="3200" b="1" dirty="0" err="1">
                <a:solidFill>
                  <a:srgbClr val="000000"/>
                </a:solidFill>
              </a:rPr>
              <a:t>github.com</a:t>
            </a:r>
            <a:r>
              <a:rPr lang="en-US" sz="3200" b="1" dirty="0">
                <a:solidFill>
                  <a:srgbClr val="000000"/>
                </a:solidFill>
              </a:rPr>
              <a:t>/</a:t>
            </a:r>
            <a:r>
              <a:rPr lang="en-US" sz="3200" b="1" dirty="0" err="1">
                <a:solidFill>
                  <a:srgbClr val="000000"/>
                </a:solidFill>
              </a:rPr>
              <a:t>ChrisMarinos</a:t>
            </a:r>
            <a:r>
              <a:rPr lang="en-US" sz="3200" b="1" dirty="0">
                <a:solidFill>
                  <a:srgbClr val="000000"/>
                </a:solidFill>
              </a:rPr>
              <a:t>/</a:t>
            </a:r>
            <a:r>
              <a:rPr lang="en-US" sz="3200" b="1" dirty="0" err="1">
                <a:solidFill>
                  <a:srgbClr val="000000"/>
                </a:solidFill>
              </a:rPr>
              <a:t>FSharpKoans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467100"/>
            <a:ext cx="838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http://</a:t>
            </a:r>
            <a:r>
              <a:rPr lang="en-US" sz="3200" b="1" dirty="0" err="1">
                <a:solidFill>
                  <a:srgbClr val="000000"/>
                </a:solidFill>
              </a:rPr>
              <a:t>fsharp.org</a:t>
            </a:r>
            <a:r>
              <a:rPr lang="en-US" sz="3200" b="1" dirty="0">
                <a:solidFill>
                  <a:srgbClr val="000000"/>
                </a:solidFill>
              </a:rPr>
              <a:t>/about/</a:t>
            </a:r>
            <a:r>
              <a:rPr lang="en-US" sz="3200" b="1" dirty="0" err="1">
                <a:solidFill>
                  <a:srgbClr val="000000"/>
                </a:solidFill>
              </a:rPr>
              <a:t>learning.html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029200"/>
            <a:ext cx="8382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http://</a:t>
            </a:r>
            <a:r>
              <a:rPr lang="en-US" sz="3200" b="1" dirty="0" err="1">
                <a:solidFill>
                  <a:srgbClr val="000000"/>
                </a:solidFill>
              </a:rPr>
              <a:t>fsharpforfunandprofit.com</a:t>
            </a:r>
            <a:r>
              <a:rPr lang="en-US" sz="3200" b="1" dirty="0">
                <a:solidFill>
                  <a:srgbClr val="00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4968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838200"/>
            <a:ext cx="493395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2" descr="http://1.bp.blogspot.com/-aEQOrFLLwyc/TeRO283D-7I/AAAAAAAAFvI/64-L2LTynzg/s1600/Professional%2BTest%2BDriven%2BDevelopment%2Bwith%2BC%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90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Thank you!</a:t>
            </a: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1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white"/>
                </a:solidFill>
              </a:rPr>
              <a:t>www.JamesCBender.com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github.com/</a:t>
            </a:r>
            <a:r>
              <a:rPr lang="en-US" dirty="0" err="1" smtClean="0">
                <a:solidFill>
                  <a:prstClr val="white"/>
                </a:solidFill>
              </a:rPr>
              <a:t>JamesBender</a:t>
            </a:r>
            <a:endParaRPr lang="en-US" dirty="0" smtClean="0">
              <a:solidFill>
                <a:prstClr val="white"/>
              </a:solidFill>
            </a:endParaRPr>
          </a:p>
          <a:p>
            <a:r>
              <a:rPr lang="en-US" dirty="0" smtClean="0">
                <a:solidFill>
                  <a:prstClr val="white"/>
                </a:solidFill>
              </a:rPr>
              <a:t>james@jamescbender.com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Twitter: @</a:t>
            </a:r>
            <a:r>
              <a:rPr lang="en-US" dirty="0" err="1" smtClean="0">
                <a:solidFill>
                  <a:prstClr val="white"/>
                </a:solidFill>
              </a:rPr>
              <a:t>JamesBender</a:t>
            </a:r>
            <a:endParaRPr lang="en-US" dirty="0" smtClean="0">
              <a:solidFill>
                <a:prstClr val="white"/>
              </a:solidFill>
            </a:endParaRPr>
          </a:p>
          <a:p>
            <a:r>
              <a:rPr lang="en-US" dirty="0" smtClean="0">
                <a:solidFill>
                  <a:prstClr val="white"/>
                </a:solidFill>
              </a:rPr>
              <a:t>hallwayconversations.com</a:t>
            </a:r>
          </a:p>
        </p:txBody>
      </p:sp>
    </p:spTree>
    <p:extLst>
      <p:ext uri="{BB962C8B-B14F-4D97-AF65-F5344CB8AC3E}">
        <p14:creationId xmlns:p14="http://schemas.microsoft.com/office/powerpoint/2010/main" val="428235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983447"/>
              </p:ext>
            </p:extLst>
          </p:nvPr>
        </p:nvGraphicFramePr>
        <p:xfrm>
          <a:off x="1287233" y="127140"/>
          <a:ext cx="6717666" cy="1586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586405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24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2400" u="sng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89" y="260084"/>
            <a:ext cx="1651476" cy="1254565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18" y="382476"/>
            <a:ext cx="1411385" cy="1254565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54734"/>
              </p:ext>
            </p:extLst>
          </p:nvPr>
        </p:nvGraphicFramePr>
        <p:xfrm>
          <a:off x="1281052" y="1927737"/>
          <a:ext cx="6717666" cy="144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448900">
                <a:tc>
                  <a:txBody>
                    <a:bodyPr/>
                    <a:lstStyle/>
                    <a:p>
                      <a:r>
                        <a:rPr lang="en-US" sz="20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20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20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06" y="2111376"/>
            <a:ext cx="1734861" cy="45492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443516"/>
            <a:ext cx="1726017" cy="101259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355876"/>
              </p:ext>
            </p:extLst>
          </p:nvPr>
        </p:nvGraphicFramePr>
        <p:xfrm>
          <a:off x="1287233" y="3625982"/>
          <a:ext cx="6717666" cy="309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3090498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36" y="3746154"/>
            <a:ext cx="1177370" cy="514903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7" y="4615635"/>
            <a:ext cx="646271" cy="590876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52" y="6122145"/>
            <a:ext cx="912230" cy="514903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26" y="5032403"/>
            <a:ext cx="1190919" cy="43100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5313770"/>
            <a:ext cx="907126" cy="393171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4" y="4335014"/>
            <a:ext cx="1122130" cy="406104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7" y="3708052"/>
            <a:ext cx="944900" cy="455952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0" y="1984377"/>
            <a:ext cx="1023839" cy="1092095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54" y="3897617"/>
            <a:ext cx="1059289" cy="470795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7" y="2777077"/>
            <a:ext cx="2090415" cy="374284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4" y="3762880"/>
            <a:ext cx="1385462" cy="401124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3" y="4767583"/>
            <a:ext cx="1305931" cy="437798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88" y="2054170"/>
            <a:ext cx="2011891" cy="485409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4" y="4538067"/>
            <a:ext cx="840178" cy="37447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5270225"/>
            <a:ext cx="986878" cy="32332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1" y="673594"/>
            <a:ext cx="2062544" cy="889198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6" y="3779372"/>
            <a:ext cx="552497" cy="662997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4" y="4164005"/>
            <a:ext cx="601481" cy="634177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4" y="5040073"/>
            <a:ext cx="1239164" cy="391812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2231824"/>
            <a:ext cx="1491341" cy="12866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1042" y="2654139"/>
            <a:ext cx="1647828" cy="528972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8" y="5298631"/>
            <a:ext cx="860636" cy="635391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8" y="5662781"/>
            <a:ext cx="1000361" cy="481284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95" y="5571374"/>
            <a:ext cx="1939568" cy="408545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1" y="6279049"/>
            <a:ext cx="1152767" cy="344666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6" y="5661824"/>
            <a:ext cx="605433" cy="691539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3" y="6163200"/>
            <a:ext cx="1345436" cy="445217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43" y="6102310"/>
            <a:ext cx="1291967" cy="506106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7" y="4403421"/>
            <a:ext cx="1153826" cy="5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7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… functional languages?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>
                <a:solidFill>
                  <a:srgbClr val="000000"/>
                </a:solidFill>
              </a:rPr>
              <a:t>Erlang</a:t>
            </a:r>
            <a:r>
              <a:rPr lang="en-US" sz="4800" b="1" dirty="0" smtClean="0">
                <a:solidFill>
                  <a:srgbClr val="000000"/>
                </a:solidFill>
              </a:rPr>
              <a:t>, </a:t>
            </a:r>
            <a:r>
              <a:rPr lang="en-US" sz="4800" b="1" dirty="0" err="1" smtClean="0">
                <a:solidFill>
                  <a:srgbClr val="000000"/>
                </a:solidFill>
              </a:rPr>
              <a:t>Scala</a:t>
            </a:r>
            <a:r>
              <a:rPr lang="en-US" sz="4800" b="1" dirty="0" smtClean="0">
                <a:solidFill>
                  <a:srgbClr val="000000"/>
                </a:solidFill>
              </a:rPr>
              <a:t>, Haskell, Lisp, etc…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4671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</a:rPr>
              <a:t>JavaScript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029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</a:rPr>
              <a:t>SQL</a:t>
            </a:r>
            <a:endParaRPr lang="en-US" sz="4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5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How does F# fit?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050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</a:rPr>
              <a:t>Functional Language for .NET 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34671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</a:rPr>
              <a:t>Compiled to MSIL, run on .NET</a:t>
            </a:r>
            <a:endParaRPr lang="en-US" sz="4800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0292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</a:rPr>
              <a:t>Access to all .NET libs, can interact with C# and VB.NET</a:t>
            </a:r>
            <a:endParaRPr lang="en-US" sz="4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9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51054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Values == Functions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6397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3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Let the compiler do it’s job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348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526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Describe what you want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7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3307" y="3886200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</a:rPr>
              <a:t>Immutable by default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2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772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FFFF"/>
                </a:solidFill>
              </a:rPr>
              <a:t>Lazy Evaluation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6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27455</TotalTime>
  <Words>1324</Words>
  <Application>Microsoft Macintosh PowerPoint</Application>
  <PresentationFormat>On-screen Show (4:3)</PresentationFormat>
  <Paragraphs>61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1_Office Theme</vt:lpstr>
      <vt:lpstr>Put the “Fun” in Functional Programming with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love Dependency Injection</dc:title>
  <dc:creator>James</dc:creator>
  <cp:lastModifiedBy>Bender, James</cp:lastModifiedBy>
  <cp:revision>204</cp:revision>
  <dcterms:created xsi:type="dcterms:W3CDTF">2009-04-11T19:36:42Z</dcterms:created>
  <dcterms:modified xsi:type="dcterms:W3CDTF">2015-06-25T17:09:14Z</dcterms:modified>
</cp:coreProperties>
</file>